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62" r:id="rId3"/>
    <p:sldId id="289" r:id="rId4"/>
    <p:sldId id="263" r:id="rId5"/>
    <p:sldId id="269" r:id="rId6"/>
    <p:sldId id="266" r:id="rId7"/>
    <p:sldId id="265" r:id="rId8"/>
    <p:sldId id="292" r:id="rId9"/>
    <p:sldId id="278" r:id="rId10"/>
    <p:sldId id="270" r:id="rId11"/>
    <p:sldId id="290" r:id="rId12"/>
    <p:sldId id="282" r:id="rId13"/>
    <p:sldId id="268" r:id="rId14"/>
    <p:sldId id="273" r:id="rId15"/>
    <p:sldId id="267" r:id="rId16"/>
    <p:sldId id="274" r:id="rId17"/>
    <p:sldId id="272" r:id="rId18"/>
    <p:sldId id="271" r:id="rId19"/>
    <p:sldId id="275" r:id="rId20"/>
    <p:sldId id="29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>
        <p:scale>
          <a:sx n="75" d="100"/>
          <a:sy n="75" d="100"/>
        </p:scale>
        <p:origin x="-103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2250D-7604-4269-965E-94D4957E4B36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D306-0FE3-408B-B8D1-FE6C8365E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17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D306-0FE3-408B-B8D1-FE6C8365EC2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25CE3-2AAB-40FE-8EA2-9D58B245339C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365D-7EEE-4635-A571-D48E631E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6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87;&#1088;&#1077;&#1079;&#1077;&#1085;&#1090;&#1072;&#1094;&#1080;&#1103;%20&#1075;&#1086;&#1088;&#1086;&#1076;&#1072;%20&#1075;&#1077;&#1088;&#1086;&#1080;\6.%20metronom(1min).mp3" TargetMode="Externa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87;&#1088;&#1077;&#1079;&#1077;&#1085;&#1090;&#1072;&#1094;&#1080;&#1103;%20&#1075;&#1086;&#1088;&#1086;&#1076;&#1072;%20&#1075;&#1077;&#1088;&#1086;&#1080;\&#1082;&#1072;&#1090;&#1102;&#1096;&#1072;1.wa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1428736"/>
            <a:ext cx="58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ГОРОДА</a:t>
            </a:r>
            <a:r>
              <a:rPr lang="ru-RU" sz="96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ysClr val="windowText" lastClr="000000">
                        <a:tint val="66000"/>
                        <a:satMod val="160000"/>
                      </a:sysClr>
                    </a:gs>
                    <a:gs pos="50000">
                      <a:sysClr val="windowText" lastClr="000000">
                        <a:tint val="44500"/>
                        <a:satMod val="160000"/>
                      </a:sysClr>
                    </a:gs>
                    <a:gs pos="100000">
                      <a:sysClr val="windowText" lastClr="000000">
                        <a:tint val="23500"/>
                        <a:satMod val="160000"/>
                      </a:sysClr>
                    </a:gs>
                  </a:gsLst>
                  <a:lin ang="162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</a:p>
          <a:p>
            <a:pPr lvl="0" algn="ctr"/>
            <a:r>
              <a:rPr lang="ru-RU" sz="96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ПОБЕДЫ</a:t>
            </a:r>
            <a:endParaRPr lang="ru-RU" sz="96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15140" y="571480"/>
            <a:ext cx="1857388" cy="1714512"/>
            <a:chOff x="7524328" y="260648"/>
            <a:chExt cx="1351767" cy="1201946"/>
          </a:xfrm>
        </p:grpSpPr>
        <p:pic>
          <p:nvPicPr>
            <p:cNvPr id="5" name="Рисунок 4" descr="0_100cae_a74fd9b4_xl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Рисунок 5" descr="0_9943c_dd0d69f1_XL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3" name="Рисунок 2" descr="24346514_0_ad84_e9c6806f_XL.jpg"/>
          <p:cNvPicPr>
            <a:picLocks noChangeAspect="1"/>
          </p:cNvPicPr>
          <p:nvPr/>
        </p:nvPicPr>
        <p:blipFill rotWithShape="1">
          <a:blip r:embed="rId3" cstate="email"/>
          <a:srcRect l="6065" r="27274"/>
          <a:stretch/>
        </p:blipFill>
        <p:spPr>
          <a:xfrm>
            <a:off x="642910" y="2143116"/>
            <a:ext cx="3650960" cy="372399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38-й километр Дороги Жизни - Коттеджный посёлок &quot;Новая проба&quot; Всеволожс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2143116"/>
            <a:ext cx="3214710" cy="222581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oat_of_Arms_of_Saint_Petersburg_(2003).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0170" y="259773"/>
            <a:ext cx="1212726" cy="130165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1979" y="259773"/>
            <a:ext cx="61831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Ленинград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0296" y="259773"/>
            <a:ext cx="1035923" cy="1062747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0619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4" name="Picture 27" descr="C:\Documents and Settings\Admin\Рабочий стол\городо\Ленинград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027" y="808046"/>
            <a:ext cx="3789985" cy="233715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 descr="C:\Documents and Settings\Admin\Рабочий стол\городо\Ленинград\1110_l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68331"/>
            <a:ext cx="3411372" cy="23400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C:\Documents and Settings\Admin\Рабочий стол\городо\Ленинград\3659519_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86087"/>
            <a:ext cx="3420000" cy="229967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14"/>
          <p:cNvGrpSpPr/>
          <p:nvPr/>
        </p:nvGrpSpPr>
        <p:grpSpPr>
          <a:xfrm>
            <a:off x="576418" y="372623"/>
            <a:ext cx="8028030" cy="6006309"/>
            <a:chOff x="1691680" y="3854786"/>
            <a:chExt cx="6484006" cy="4834346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8" name="Рисунок 7" descr="1(80)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836381" y="3936604"/>
              <a:ext cx="6339305" cy="47525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91680" y="3854786"/>
              <a:ext cx="1565459" cy="353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Блокада</a:t>
              </a: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611560" y="404664"/>
            <a:ext cx="7992888" cy="5974268"/>
            <a:chOff x="827584" y="2636912"/>
            <a:chExt cx="6324263" cy="4752528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11" name="Рисунок 10" descr="-----0000042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27584" y="2636912"/>
              <a:ext cx="6324263" cy="47525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15616" y="278092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Ладога, дорога жизни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8975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3" name="Picture 2" descr="Пискаревское мемориальное кладбище в Санкт-Петербург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56784" cy="620557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005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936"/>
            <a:ext cx="9144000" cy="6860360"/>
          </a:xfrm>
          <a:prstGeom prst="rect">
            <a:avLst/>
          </a:prstGeom>
        </p:spPr>
      </p:pic>
      <p:pic>
        <p:nvPicPr>
          <p:cNvPr id="3" name="Рисунок 2" descr="Одесса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52320" y="354214"/>
            <a:ext cx="1296144" cy="164178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12217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1928802"/>
            <a:ext cx="4271429" cy="283649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3500438"/>
            <a:ext cx="4320480" cy="304397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257925"/>
            <a:ext cx="39002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Одесса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00034" y="357166"/>
            <a:ext cx="1351767" cy="1201946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7578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3" name="Рисунок 2" descr="Керчь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18778" y="247910"/>
            <a:ext cx="1408852" cy="158417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800px-ВП_Коктебель_десан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2071678"/>
            <a:ext cx="5623238" cy="374648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71800" y="247910"/>
            <a:ext cx="3472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Керчь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357166"/>
            <a:ext cx="1351767" cy="1201946"/>
            <a:chOff x="7524328" y="260648"/>
            <a:chExt cx="1351767" cy="1201946"/>
          </a:xfrm>
        </p:grpSpPr>
        <p:pic>
          <p:nvPicPr>
            <p:cNvPr id="10" name="Рисунок 9" descr="0_100cae_a74fd9b4_xl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0_9943c_dd0d69f1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7289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3" name="Рисунок 2" descr="Новороссийс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5272" y="285728"/>
            <a:ext cx="1008112" cy="166898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305416382849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785926"/>
            <a:ext cx="5743947" cy="371477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42852"/>
            <a:ext cx="71933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0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Новороссийск</a:t>
            </a:r>
            <a:endParaRPr lang="ru-RU" sz="80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29520" y="2357430"/>
            <a:ext cx="1351767" cy="1201946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6136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79"/>
            <a:ext cx="9144000" cy="6860360"/>
          </a:xfrm>
          <a:prstGeom prst="rect">
            <a:avLst/>
          </a:prstGeom>
        </p:spPr>
      </p:pic>
      <p:pic>
        <p:nvPicPr>
          <p:cNvPr id="3" name="Рисунок 2" descr="Мурманс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54373" y="332656"/>
            <a:ext cx="1107815" cy="144016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2880320" cy="4561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143116"/>
            <a:ext cx="4293738" cy="321471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9295" y="260648"/>
            <a:ext cx="57054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Мурманск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2271" y="332656"/>
            <a:ext cx="1351767" cy="1201946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804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6" y="0"/>
            <a:ext cx="9144000" cy="6860360"/>
          </a:xfrm>
          <a:prstGeom prst="rect">
            <a:avLst/>
          </a:prstGeom>
        </p:spPr>
      </p:pic>
      <p:pic>
        <p:nvPicPr>
          <p:cNvPr id="3" name="Рисунок 2" descr="Севастополь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24328" y="339228"/>
            <a:ext cx="1296144" cy="138255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Рисунок 3" descr="22655779.t43sgn8ov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2786058"/>
            <a:ext cx="4748876" cy="356165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loshad-nahimov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5786446" y="2000240"/>
            <a:ext cx="2786082" cy="195618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0"/>
            <a:ext cx="70131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Севастополь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5536" y="1325568"/>
            <a:ext cx="1351767" cy="1201946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6738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24" y="0"/>
            <a:ext cx="9144000" cy="6860360"/>
          </a:xfrm>
          <a:prstGeom prst="rect">
            <a:avLst/>
          </a:prstGeom>
        </p:spPr>
      </p:pic>
      <p:pic>
        <p:nvPicPr>
          <p:cNvPr id="3" name="Рисунок 2" descr="Волгоград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40352" y="388436"/>
            <a:ext cx="1100500" cy="129614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135.jpg"/>
          <p:cNvPicPr>
            <a:picLocks noChangeAspect="1"/>
          </p:cNvPicPr>
          <p:nvPr/>
        </p:nvPicPr>
        <p:blipFill>
          <a:blip r:embed="rId4" cstate="email">
            <a:lum contrast="5000"/>
          </a:blip>
          <a:stretch>
            <a:fillRect/>
          </a:stretch>
        </p:blipFill>
        <p:spPr>
          <a:xfrm>
            <a:off x="428596" y="2000240"/>
            <a:ext cx="4986359" cy="331236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1cb2db8d49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2786058"/>
            <a:ext cx="2951989" cy="221399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3046413" cy="20177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6710" y="238030"/>
            <a:ext cx="58946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Волгоград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3708" y="356853"/>
            <a:ext cx="1351767" cy="1201946"/>
            <a:chOff x="7524328" y="260648"/>
            <a:chExt cx="1351767" cy="1201946"/>
          </a:xfrm>
        </p:grpSpPr>
        <p:pic>
          <p:nvPicPr>
            <p:cNvPr id="10" name="Рисунок 9" descr="0_100cae_a74fd9b4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0_9943c_dd0d69f1_XL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6821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03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100px-Coat_of_Arms_of_Moscow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52320" y="335851"/>
            <a:ext cx="1331240" cy="158417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Всемирное наследие ЮНЕСКО:Его Величество-Московский Кремль.Часть 1 . Обсуждение на LiveInternet - Российский Сервис Онлайн-Днев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143116"/>
            <a:ext cx="4860369" cy="337987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Вечный огонь в москве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357562"/>
            <a:ext cx="3236904" cy="31304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66295" y="306350"/>
            <a:ext cx="42114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Москва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357166"/>
            <a:ext cx="1351767" cy="1273954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7206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3" y="-2360"/>
            <a:ext cx="9144000" cy="6860360"/>
          </a:xfrm>
          <a:prstGeom prst="rect">
            <a:avLst/>
          </a:prstGeom>
        </p:spPr>
      </p:pic>
      <p:pic>
        <p:nvPicPr>
          <p:cNvPr id="4" name="Рисунок 3" descr="brest_city_geraldika-b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64288" y="332656"/>
            <a:ext cx="1249726" cy="151216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post-29-13919273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1785926"/>
            <a:ext cx="3000396" cy="219567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44" y="1764692"/>
            <a:ext cx="3343376" cy="468889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0065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Брест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5536" y="242322"/>
            <a:ext cx="1351767" cy="1201946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30" descr="C:\Documents and Settings\Admin\Рабочий стол\городо\Битва под Москвой\b55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5" r="2000" b="2386"/>
          <a:stretch/>
        </p:blipFill>
        <p:spPr bwMode="auto">
          <a:xfrm>
            <a:off x="794628" y="795209"/>
            <a:ext cx="3378624" cy="240548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1" descr="C:\Documents and Settings\Admin\Рабочий стол\городо\Битва под Москвой\2010_05_10_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053" y="795209"/>
            <a:ext cx="3653654" cy="232616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8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oroda-geroi-Moskva-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707" y="614026"/>
            <a:ext cx="3810000" cy="27051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44" r="25332"/>
          <a:stretch/>
        </p:blipFill>
        <p:spPr bwMode="auto">
          <a:xfrm>
            <a:off x="643759" y="614026"/>
            <a:ext cx="3680363" cy="56883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10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714744" y="2571744"/>
            <a:ext cx="5600094" cy="4143404"/>
            <a:chOff x="611560" y="4293096"/>
            <a:chExt cx="2351879" cy="1885726"/>
          </a:xfrm>
        </p:grpSpPr>
        <p:pic>
          <p:nvPicPr>
            <p:cNvPr id="5" name="Рисунок 4" descr="ogon-117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3688" y="4293096"/>
              <a:ext cx="648072" cy="1026790"/>
            </a:xfrm>
            <a:prstGeom prst="rect">
              <a:avLst/>
            </a:prstGeom>
          </p:spPr>
        </p:pic>
        <p:pic>
          <p:nvPicPr>
            <p:cNvPr id="6" name="Рисунок 5" descr="Копия 0_5b4c9_f64ee60_L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11560" y="5157192"/>
              <a:ext cx="2351879" cy="622416"/>
            </a:xfrm>
            <a:prstGeom prst="rect">
              <a:avLst/>
            </a:prstGeom>
          </p:spPr>
        </p:pic>
        <p:pic>
          <p:nvPicPr>
            <p:cNvPr id="7" name="Рисунок 6" descr="0_5b489_f827e07f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20243006" flipH="1">
              <a:off x="1009962" y="5248250"/>
              <a:ext cx="1783131" cy="930572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714348" y="428604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smtClean="0">
                <a:solidFill>
                  <a:srgbClr val="FFFF00"/>
                </a:solidFill>
              </a:rPr>
              <a:t>Люди!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Пока сердца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Ваши стучат,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Помните,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Какою ценой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Завоевано счастье,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Пожалуйста,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Помните!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         Р.Рождественский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9" name="6. metronom(1mi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715404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29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4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3" y="-2360"/>
            <a:ext cx="9144000" cy="6860360"/>
          </a:xfrm>
          <a:prstGeom prst="rect">
            <a:avLst/>
          </a:prstGeom>
        </p:spPr>
      </p:pic>
      <p:grpSp>
        <p:nvGrpSpPr>
          <p:cNvPr id="3" name="Группа 7"/>
          <p:cNvGrpSpPr/>
          <p:nvPr/>
        </p:nvGrpSpPr>
        <p:grpSpPr>
          <a:xfrm>
            <a:off x="589062" y="454544"/>
            <a:ext cx="7884368" cy="5373216"/>
            <a:chOff x="1547664" y="692696"/>
            <a:chExt cx="6264696" cy="468052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grpSpPr>
        <p:pic>
          <p:nvPicPr>
            <p:cNvPr id="4" name="Рисунок 3" descr="78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47664" y="692696"/>
              <a:ext cx="6264696" cy="46805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19672" y="692696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prstClr val="white"/>
                  </a:solidFill>
                </a:rPr>
                <a:t>Оборона г. Бреста, начало войны</a:t>
              </a:r>
              <a:endParaRPr lang="ru-RU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280px-BrestFortress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7815" y="362454"/>
            <a:ext cx="7855035" cy="608512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403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27521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7" name="Рисунок 6" descr="Тул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2320" y="260648"/>
            <a:ext cx="1332484" cy="158417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 descr="oboronap.jpg_59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429124" y="1857364"/>
            <a:ext cx="2071702" cy="255117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66_bi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39552" y="1844824"/>
            <a:ext cx="3347278" cy="446696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47864" y="238492"/>
            <a:ext cx="268682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Тула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67544" y="260648"/>
            <a:ext cx="1351767" cy="1201946"/>
            <a:chOff x="7524328" y="260648"/>
            <a:chExt cx="1351767" cy="1201946"/>
          </a:xfrm>
        </p:grpSpPr>
        <p:pic>
          <p:nvPicPr>
            <p:cNvPr id="10" name="Рисунок 9" descr="0_100cae_a74fd9b4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0_9943c_dd0d69f1_XL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0360"/>
          </a:xfrm>
          <a:prstGeom prst="rect">
            <a:avLst/>
          </a:prstGeom>
        </p:spPr>
      </p:pic>
      <p:pic>
        <p:nvPicPr>
          <p:cNvPr id="3" name="Рисунок 2" descr="Киев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08304" y="404664"/>
            <a:ext cx="1184431" cy="158417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7950501042e5.jpg"/>
          <p:cNvPicPr>
            <a:picLocks noChangeAspect="1"/>
          </p:cNvPicPr>
          <p:nvPr/>
        </p:nvPicPr>
        <p:blipFill rotWithShape="1">
          <a:blip r:embed="rId4" cstate="email"/>
          <a:srcRect r="14751"/>
          <a:stretch/>
        </p:blipFill>
        <p:spPr>
          <a:xfrm>
            <a:off x="500034" y="1857364"/>
            <a:ext cx="4889704" cy="430187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129938" y="253005"/>
            <a:ext cx="288412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Киев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39552" y="368877"/>
            <a:ext cx="1351767" cy="1201946"/>
            <a:chOff x="7524328" y="260648"/>
            <a:chExt cx="1351767" cy="1201946"/>
          </a:xfrm>
        </p:grpSpPr>
        <p:pic>
          <p:nvPicPr>
            <p:cNvPr id="9" name="Рисунок 8" descr="0_100cae_a74fd9b4_xl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9943c_dd0d69f1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1998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3" name="Рисунок 2" descr="Минск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6779" y="332656"/>
            <a:ext cx="1467333" cy="17281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Рисунок 5" descr="svad-marsh-stela-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6248" y="2000240"/>
            <a:ext cx="2948074" cy="2103313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5414" r="9728"/>
          <a:stretch/>
        </p:blipFill>
        <p:spPr bwMode="auto">
          <a:xfrm>
            <a:off x="564564" y="2023674"/>
            <a:ext cx="3308259" cy="3684491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698730" y="335374"/>
            <a:ext cx="37465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Минск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99743" y="218846"/>
            <a:ext cx="1351767" cy="1201946"/>
            <a:chOff x="7524328" y="260648"/>
            <a:chExt cx="1351767" cy="1201946"/>
          </a:xfrm>
        </p:grpSpPr>
        <p:pic>
          <p:nvPicPr>
            <p:cNvPr id="10" name="Рисунок 9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Рисунок 10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55692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3" name="Рисунок 2" descr="g640_smolensk_cit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382184"/>
            <a:ext cx="1681319" cy="158417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0008-008-Gorod-geroj-Smolensk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2910" y="2214554"/>
            <a:ext cx="4643471" cy="371477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4478300_smolensk_kurgan_by_Azaytsev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786446" y="2214554"/>
            <a:ext cx="2500330" cy="1742607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14480" y="142852"/>
            <a:ext cx="54505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8800" b="1" dirty="0" smtClean="0">
                <a:ln>
                  <a:gradFill>
                    <a:gsLst>
                      <a:gs pos="0">
                        <a:srgbClr val="FFF200"/>
                      </a:gs>
                      <a:gs pos="35850">
                        <a:srgbClr val="FF9C00"/>
                      </a:gs>
                      <a:gs pos="50000">
                        <a:srgbClr val="FF7A00"/>
                      </a:gs>
                      <a:gs pos="73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0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Смоленск</a:t>
            </a:r>
            <a:endParaRPr lang="ru-RU" sz="8800" b="1" dirty="0">
              <a:ln>
                <a:gradFill>
                  <a:gsLst>
                    <a:gs pos="0">
                      <a:srgbClr val="FFF200"/>
                    </a:gs>
                    <a:gs pos="35850">
                      <a:srgbClr val="FF9C00"/>
                    </a:gs>
                    <a:gs pos="50000">
                      <a:srgbClr val="FF7A00"/>
                    </a:gs>
                    <a:gs pos="73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5720" y="357166"/>
            <a:ext cx="1351767" cy="1201946"/>
            <a:chOff x="7524328" y="260648"/>
            <a:chExt cx="1351767" cy="1201946"/>
          </a:xfrm>
        </p:grpSpPr>
        <p:pic>
          <p:nvPicPr>
            <p:cNvPr id="8" name="Рисунок 7" descr="0_100cae_a74fd9b4_xl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44408" y="260648"/>
              <a:ext cx="631687" cy="11844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Рисунок 8" descr="0_9943c_dd0d69f1_XL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24328" y="260648"/>
              <a:ext cx="582944" cy="1201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3316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4210050" cy="29527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000108"/>
            <a:ext cx="3167360" cy="506835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27521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360"/>
            <a:ext cx="9144000" cy="6860360"/>
          </a:xfrm>
          <a:prstGeom prst="rect">
            <a:avLst/>
          </a:prstGeom>
        </p:spPr>
      </p:pic>
      <p:pic>
        <p:nvPicPr>
          <p:cNvPr id="4" name="Picture 2" descr="Фронтовая бригада московских артистов на Южном фронте. Выступление Лидии Руслановой 1941 г. Место съемки: Южный фронт Автор съемки: Иванов РГАКФД ед. хр. 0-1771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84" y="533219"/>
            <a:ext cx="8406416" cy="563339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тюша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58214" y="64293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25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7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57</Words>
  <Application>Microsoft Office PowerPoint</Application>
  <PresentationFormat>Экран (4:3)</PresentationFormat>
  <Paragraphs>29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67</cp:revision>
  <dcterms:created xsi:type="dcterms:W3CDTF">2013-12-18T18:05:11Z</dcterms:created>
  <dcterms:modified xsi:type="dcterms:W3CDTF">2023-04-20T18:46:34Z</dcterms:modified>
</cp:coreProperties>
</file>