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1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llforchildren.ru/pictures/school21.ph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5635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en-US" sz="6000" b="1" dirty="0" err="1" smtClean="0"/>
              <a:t>J’aime</a:t>
            </a:r>
            <a:r>
              <a:rPr lang="en-US" sz="6000" b="1" dirty="0" smtClean="0"/>
              <a:t>… je </a:t>
            </a:r>
            <a:r>
              <a:rPr lang="en-US" sz="6000" b="1" dirty="0" err="1" smtClean="0"/>
              <a:t>n’aime</a:t>
            </a:r>
            <a:r>
              <a:rPr lang="en-US" sz="6000" b="1" dirty="0" smtClean="0"/>
              <a:t> pas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5657" y="4623598"/>
            <a:ext cx="3914780" cy="221455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3563" y="2967335"/>
            <a:ext cx="6376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J’aime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 je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n’aime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pas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en-US" sz="7200" dirty="0" err="1" smtClean="0">
                <a:solidFill>
                  <a:schemeClr val="accent2"/>
                </a:solidFill>
              </a:rPr>
              <a:t>aime</a:t>
            </a:r>
            <a:r>
              <a:rPr lang="en-US" sz="7200" dirty="0" smtClean="0">
                <a:solidFill>
                  <a:schemeClr val="accent2"/>
                </a:solidFill>
              </a:rPr>
              <a:t/>
            </a:r>
            <a:br>
              <a:rPr lang="en-US" sz="7200" dirty="0" smtClean="0">
                <a:solidFill>
                  <a:schemeClr val="accent2"/>
                </a:solidFill>
              </a:rPr>
            </a:b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4" name="Picture 6" descr="D:\Рисунки и фотки\зверюшки\1293177722_doseng.org_these_funny_animals_578_640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290"/>
            <a:ext cx="3786182" cy="2520177"/>
          </a:xfrm>
          <a:prstGeom prst="rect">
            <a:avLst/>
          </a:prstGeom>
          <a:noFill/>
        </p:spPr>
      </p:pic>
      <p:pic>
        <p:nvPicPr>
          <p:cNvPr id="7175" name="Picture 7" descr="D:\Рисунки и фотки\зверюшки\124948953431151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0"/>
            <a:ext cx="2357454" cy="3929090"/>
          </a:xfrm>
          <a:prstGeom prst="rect">
            <a:avLst/>
          </a:prstGeom>
          <a:noFill/>
        </p:spPr>
      </p:pic>
      <p:pic>
        <p:nvPicPr>
          <p:cNvPr id="7177" name="Picture 9" descr="D:\Рисунки и фотки\зверюшки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575572" cy="2496484"/>
          </a:xfrm>
          <a:prstGeom prst="rect">
            <a:avLst/>
          </a:prstGeom>
          <a:noFill/>
        </p:spPr>
      </p:pic>
      <p:pic>
        <p:nvPicPr>
          <p:cNvPr id="7184" name="Picture 16" descr="D:\Рисунки и фотки\Обои\В мире животных\041053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876"/>
            <a:ext cx="456102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FR" dirty="0" smtClean="0"/>
              <a:t>La musique</a:t>
            </a:r>
            <a:br>
              <a:rPr lang="fr-FR" dirty="0" smtClean="0"/>
            </a:br>
            <a:r>
              <a:rPr lang="fr-FR" dirty="0" smtClean="0"/>
              <a:t>le sport</a:t>
            </a:r>
            <a:br>
              <a:rPr lang="fr-FR" dirty="0" smtClean="0"/>
            </a:br>
            <a:r>
              <a:rPr lang="fr-FR" dirty="0" smtClean="0"/>
              <a:t>le français</a:t>
            </a:r>
            <a:br>
              <a:rPr lang="fr-FR" dirty="0" smtClean="0"/>
            </a:br>
            <a:r>
              <a:rPr lang="fr-FR" dirty="0" smtClean="0"/>
              <a:t>l’anglais</a:t>
            </a:r>
            <a:br>
              <a:rPr lang="fr-FR" dirty="0" smtClean="0"/>
            </a:br>
            <a:r>
              <a:rPr lang="fr-FR" dirty="0" smtClean="0"/>
              <a:t>les mathématiques</a:t>
            </a:r>
            <a:br>
              <a:rPr lang="fr-FR" dirty="0" smtClean="0"/>
            </a:br>
            <a:r>
              <a:rPr lang="fr-FR" dirty="0" smtClean="0"/>
              <a:t>le russe</a:t>
            </a:r>
            <a:br>
              <a:rPr lang="fr-FR" dirty="0" smtClean="0"/>
            </a:br>
            <a:r>
              <a:rPr lang="fr-FR" dirty="0" smtClean="0"/>
              <a:t>la litérature</a:t>
            </a:r>
            <a:endParaRPr lang="fr-F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fr-FR" dirty="0" smtClean="0"/>
              <a:t>J’aime… (j’adore…)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я люблю…(я обожаю…)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je n’aime pas…(je déteste</a:t>
            </a:r>
            <a:r>
              <a:rPr lang="en-US" dirty="0" smtClean="0"/>
              <a:t>…)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не люблю…(я ненавижу…)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245" y="2233"/>
            <a:ext cx="9237245" cy="685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fr-FR" dirty="0" smtClean="0"/>
              <a:t>J’aime la musique.</a:t>
            </a:r>
            <a:br>
              <a:rPr lang="fr-FR" dirty="0" smtClean="0"/>
            </a:br>
            <a:r>
              <a:rPr lang="fr-FR" dirty="0" smtClean="0"/>
              <a:t>J’adore le sport.</a:t>
            </a:r>
            <a:br>
              <a:rPr lang="fr-FR" dirty="0" smtClean="0"/>
            </a:br>
            <a:r>
              <a:rPr lang="fr-FR" dirty="0" smtClean="0"/>
              <a:t>Je n’aime pas l’anglais.</a:t>
            </a:r>
            <a:br>
              <a:rPr lang="fr-FR" dirty="0" smtClean="0"/>
            </a:br>
            <a:r>
              <a:rPr lang="fr-FR" dirty="0" smtClean="0"/>
              <a:t>Je déteste les mathématiques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fr-FR" dirty="0" smtClean="0"/>
              <a:t>J’aime …</a:t>
            </a:r>
            <a:br>
              <a:rPr lang="fr-FR" dirty="0" smtClean="0"/>
            </a:br>
            <a:r>
              <a:rPr lang="fr-FR" dirty="0" smtClean="0"/>
              <a:t>J’adore </a:t>
            </a:r>
            <a:r>
              <a:rPr lang="en-US" dirty="0" smtClean="0"/>
              <a:t>…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Je déteste ...</a:t>
            </a:r>
            <a:br>
              <a:rPr lang="fr-FR" dirty="0" smtClean="0"/>
            </a:br>
            <a:r>
              <a:rPr lang="fr-FR" dirty="0" smtClean="0"/>
              <a:t>Je n’aime pas ...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083320"/>
          </a:xfrm>
        </p:spPr>
        <p:txBody>
          <a:bodyPr/>
          <a:lstStyle/>
          <a:p>
            <a:r>
              <a:rPr lang="en-US" dirty="0" err="1" smtClean="0"/>
              <a:t>Aimes-tu</a:t>
            </a:r>
            <a:r>
              <a:rPr lang="en-US" dirty="0" smtClean="0"/>
              <a:t> le </a:t>
            </a:r>
            <a:r>
              <a:rPr lang="en-US" dirty="0" err="1" smtClean="0"/>
              <a:t>russe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j’aime</a:t>
            </a:r>
            <a:r>
              <a:rPr lang="en-US" dirty="0" smtClean="0"/>
              <a:t> le </a:t>
            </a:r>
            <a:r>
              <a:rPr lang="en-US" dirty="0" err="1" smtClean="0"/>
              <a:t>russe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Non, je </a:t>
            </a:r>
            <a:r>
              <a:rPr lang="en-US" dirty="0" err="1" smtClean="0"/>
              <a:t>n’aime</a:t>
            </a:r>
            <a:r>
              <a:rPr lang="en-US" dirty="0" smtClean="0"/>
              <a:t> pas le </a:t>
            </a:r>
            <a:r>
              <a:rPr lang="en-US" dirty="0" err="1" smtClean="0"/>
              <a:t>russe</a:t>
            </a:r>
            <a:r>
              <a:rPr lang="en-US" dirty="0" smtClean="0"/>
              <a:t>.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Aimes-tu</a:t>
            </a:r>
            <a:r>
              <a:rPr lang="en-US" dirty="0" smtClean="0"/>
              <a:t> le sport?</a:t>
            </a:r>
            <a:br>
              <a:rPr lang="en-US" dirty="0" smtClean="0"/>
            </a:br>
            <a:r>
              <a:rPr lang="en-US" dirty="0" err="1" smtClean="0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j’aime</a:t>
            </a:r>
            <a:r>
              <a:rPr lang="en-US" dirty="0" smtClean="0"/>
              <a:t> le sport.</a:t>
            </a:r>
            <a:br>
              <a:rPr lang="en-US" dirty="0" smtClean="0"/>
            </a:br>
            <a:r>
              <a:rPr lang="en-US" dirty="0" smtClean="0"/>
              <a:t>Non, je </a:t>
            </a:r>
            <a:r>
              <a:rPr lang="en-US" dirty="0" err="1" smtClean="0"/>
              <a:t>n’aime</a:t>
            </a:r>
            <a:r>
              <a:rPr lang="en-US" dirty="0" smtClean="0"/>
              <a:t> pas le sport.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251" y="0"/>
            <a:ext cx="9240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154758"/>
          </a:xfrm>
        </p:spPr>
        <p:txBody>
          <a:bodyPr/>
          <a:lstStyle/>
          <a:p>
            <a:r>
              <a:rPr lang="fr-FR" dirty="0" smtClean="0"/>
              <a:t>Aimes-tu la musique?</a:t>
            </a:r>
            <a:br>
              <a:rPr lang="fr-FR" dirty="0" smtClean="0"/>
            </a:br>
            <a:r>
              <a:rPr lang="fr-FR" dirty="0" smtClean="0"/>
              <a:t>Oui, j’ … la musique.</a:t>
            </a:r>
            <a:br>
              <a:rPr lang="fr-FR" dirty="0" smtClean="0"/>
            </a:br>
            <a:r>
              <a:rPr lang="fr-FR" dirty="0" smtClean="0"/>
              <a:t>Non, je … la musique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Aimes-tu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/>
              <a:t>Oui</a:t>
            </a:r>
            <a:r>
              <a:rPr lang="en-US" dirty="0" smtClean="0"/>
              <a:t>, j’ … le </a:t>
            </a:r>
            <a:r>
              <a:rPr lang="en-US" dirty="0" err="1" smtClean="0"/>
              <a:t>français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Non, je … le </a:t>
            </a:r>
            <a:r>
              <a:rPr lang="en-US" dirty="0" err="1" smtClean="0"/>
              <a:t>français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50"/>
            <a:ext cx="9212430" cy="68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en-US" dirty="0" smtClean="0"/>
              <a:t> 	 </a:t>
            </a:r>
            <a:r>
              <a:rPr lang="en-US" dirty="0" err="1" smtClean="0"/>
              <a:t>C’est</a:t>
            </a:r>
            <a:r>
              <a:rPr lang="en-US" dirty="0" smtClean="0"/>
              <a:t> Nicole.   </a:t>
            </a:r>
            <a:r>
              <a:rPr lang="en-US" dirty="0" smtClean="0">
                <a:solidFill>
                  <a:srgbClr val="FF0000"/>
                </a:solidFill>
              </a:rPr>
              <a:t>Elle</a:t>
            </a:r>
            <a:r>
              <a:rPr lang="en-US" dirty="0" smtClean="0"/>
              <a:t> </a:t>
            </a:r>
            <a:r>
              <a:rPr lang="en-US" dirty="0" err="1" smtClean="0"/>
              <a:t>aime</a:t>
            </a:r>
            <a:r>
              <a:rPr lang="en-US" dirty="0" smtClean="0"/>
              <a:t>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C’est</a:t>
            </a:r>
            <a:r>
              <a:rPr lang="en-US" dirty="0" smtClean="0"/>
              <a:t> André.                </a:t>
            </a:r>
            <a:r>
              <a:rPr lang="en-US" dirty="0" smtClean="0">
                <a:solidFill>
                  <a:srgbClr val="FF0000"/>
                </a:solidFill>
              </a:rPr>
              <a:t>Il</a:t>
            </a:r>
            <a:r>
              <a:rPr lang="en-US" dirty="0" smtClean="0"/>
              <a:t> adore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C’est</a:t>
            </a:r>
            <a:r>
              <a:rPr lang="en-US" dirty="0" smtClean="0"/>
              <a:t> Lucie. </a:t>
            </a:r>
            <a:r>
              <a:rPr lang="en-US" dirty="0" smtClean="0">
                <a:solidFill>
                  <a:srgbClr val="FF0000"/>
                </a:solidFill>
              </a:rPr>
              <a:t>Elle</a:t>
            </a:r>
            <a:r>
              <a:rPr lang="en-US" dirty="0" smtClean="0"/>
              <a:t> </a:t>
            </a:r>
            <a:r>
              <a:rPr lang="en-US" dirty="0" err="1" smtClean="0"/>
              <a:t>n’aime</a:t>
            </a:r>
            <a:r>
              <a:rPr lang="en-US" dirty="0" smtClean="0"/>
              <a:t> pas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C’est</a:t>
            </a:r>
            <a:r>
              <a:rPr lang="en-US" dirty="0" smtClean="0"/>
              <a:t> Nicolas.         </a:t>
            </a:r>
            <a:r>
              <a:rPr lang="en-US" dirty="0" smtClean="0">
                <a:solidFill>
                  <a:srgbClr val="FF0000"/>
                </a:solidFill>
              </a:rPr>
              <a:t>Il</a:t>
            </a:r>
            <a:r>
              <a:rPr lang="en-US" dirty="0" smtClean="0"/>
              <a:t> </a:t>
            </a:r>
            <a:r>
              <a:rPr lang="en-US" dirty="0" err="1" smtClean="0"/>
              <a:t>déteste</a:t>
            </a:r>
            <a:r>
              <a:rPr lang="en-US" dirty="0" smtClean="0"/>
              <a:t> …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00240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12858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кольники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64344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858000"/>
          </a:xfrm>
        </p:spPr>
        <p:txBody>
          <a:bodyPr/>
          <a:lstStyle/>
          <a:p>
            <a:pPr algn="l"/>
            <a:r>
              <a:rPr lang="en-US" dirty="0" smtClean="0"/>
              <a:t>Le lapin             le </a:t>
            </a:r>
            <a:r>
              <a:rPr lang="en-US" dirty="0" err="1" smtClean="0"/>
              <a:t>miel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 chat                      la </a:t>
            </a:r>
            <a:r>
              <a:rPr lang="en-US" dirty="0" err="1" smtClean="0"/>
              <a:t>carrote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>
                <a:solidFill>
                  <a:srgbClr val="C00000"/>
                </a:solidFill>
              </a:rPr>
              <a:t>                     </a:t>
            </a:r>
            <a:r>
              <a:rPr lang="en-US" sz="4800" b="1" dirty="0" err="1" smtClean="0">
                <a:solidFill>
                  <a:srgbClr val="C00000"/>
                </a:solidFill>
              </a:rPr>
              <a:t>aime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 </a:t>
            </a:r>
            <a:r>
              <a:rPr lang="en-US" dirty="0" err="1" smtClean="0"/>
              <a:t>chien</a:t>
            </a:r>
            <a:r>
              <a:rPr lang="en-US" dirty="0" smtClean="0"/>
              <a:t>                      le </a:t>
            </a:r>
            <a:r>
              <a:rPr lang="en-US" dirty="0" err="1" smtClean="0"/>
              <a:t>poisson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L’ours</a:t>
            </a:r>
            <a:r>
              <a:rPr lang="en-US" dirty="0" smtClean="0"/>
              <a:t>     la </a:t>
            </a:r>
            <a:r>
              <a:rPr lang="en-US" dirty="0" err="1" smtClean="0"/>
              <a:t>viande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00298" y="1571612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71736" y="2714620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28860" y="371475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643174" y="421481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Наталья\Мои документы\Мои рисунки\Анимашки\gif\животные\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214686"/>
            <a:ext cx="1371600" cy="13716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6" y="171448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43446"/>
            <a:ext cx="17859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0"/>
            <a:ext cx="2428892" cy="171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0"/>
            <a:ext cx="135732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Рисунки и фотки\Анимашки\gif\животные\8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000240"/>
            <a:ext cx="1317047" cy="1671636"/>
          </a:xfrm>
          <a:prstGeom prst="rect">
            <a:avLst/>
          </a:prstGeom>
          <a:noFill/>
        </p:spPr>
      </p:pic>
      <p:pic>
        <p:nvPicPr>
          <p:cNvPr id="1027" name="Picture 3" descr="D:\Рисунки и фотки\Анимашки\gif\животные\cat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143248"/>
            <a:ext cx="1209675" cy="733425"/>
          </a:xfrm>
          <a:prstGeom prst="rect">
            <a:avLst/>
          </a:prstGeom>
          <a:noFill/>
        </p:spPr>
      </p:pic>
      <p:pic>
        <p:nvPicPr>
          <p:cNvPr id="1028" name="Picture 4" descr="D:\Рисунки и фотки\Анимашки\gif\животные\colec11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4714884"/>
            <a:ext cx="11811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J’aime… je n’aime pas</vt:lpstr>
      <vt:lpstr>La musique le sport le français l’anglais les mathématiques le russe la litérature</vt:lpstr>
      <vt:lpstr>J’aime… (j’adore…) я люблю…(я обожаю…) je n’aime pas…(je déteste…) я не люблю…(я ненавижу…) </vt:lpstr>
      <vt:lpstr>J’aime la musique. J’adore le sport. Je n’aime pas l’anglais. Je déteste les mathématiques.</vt:lpstr>
      <vt:lpstr>J’aime … J’adore …  Je déteste ... Je n’aime pas ...</vt:lpstr>
      <vt:lpstr>Aimes-tu le russe? Oui, j’aime le russe. Non, je n’aime pas le russe.   Aimes-tu le sport? Oui, j’aime le sport. Non, je n’aime pas le sport. </vt:lpstr>
      <vt:lpstr>Aimes-tu la musique? Oui, j’ … la musique. Non, je … la musique.  Aimes-tu le français? Oui, j’ … le français. Non, je … le français.</vt:lpstr>
      <vt:lpstr>   C’est Nicole.   Elle aime …  C’est André.                Il adore …        C’est Lucie. Elle n’aime pas …    C’est Nicolas.         Il déteste …</vt:lpstr>
      <vt:lpstr>Le lapin             le miel  Le chat                      la carrote                      aime Le chien                      le poisson    L’ours     la viande</vt:lpstr>
      <vt:lpstr>aime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41</cp:revision>
  <dcterms:modified xsi:type="dcterms:W3CDTF">2025-05-21T11:16:27Z</dcterms:modified>
</cp:coreProperties>
</file>