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0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DDA31-1FEA-419A-8582-6E7C3E031AB5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F7B46-33B2-4441-8ED9-77AE2ECCBF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580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F7B46-33B2-4441-8ED9-77AE2ECCBFF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746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89A1-C218-4C30-AE98-11887D46839A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DA18-8D79-4CA0-9073-D2BBCBB06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89A1-C218-4C30-AE98-11887D46839A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DA18-8D79-4CA0-9073-D2BBCBB06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89A1-C218-4C30-AE98-11887D46839A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DA18-8D79-4CA0-9073-D2BBCBB06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89A1-C218-4C30-AE98-11887D46839A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DA18-8D79-4CA0-9073-D2BBCBB06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89A1-C218-4C30-AE98-11887D46839A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DA18-8D79-4CA0-9073-D2BBCBB06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89A1-C218-4C30-AE98-11887D46839A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DA18-8D79-4CA0-9073-D2BBCBB06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89A1-C218-4C30-AE98-11887D46839A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DA18-8D79-4CA0-9073-D2BBCBB06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89A1-C218-4C30-AE98-11887D46839A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DA18-8D79-4CA0-9073-D2BBCBB06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89A1-C218-4C30-AE98-11887D46839A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DA18-8D79-4CA0-9073-D2BBCBB06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89A1-C218-4C30-AE98-11887D46839A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DA18-8D79-4CA0-9073-D2BBCBB06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89A1-C218-4C30-AE98-11887D46839A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CDA18-8D79-4CA0-9073-D2BBCBB06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589A1-C218-4C30-AE98-11887D46839A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CDA18-8D79-4CA0-9073-D2BBCBB06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4643446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Qui </a:t>
            </a:r>
            <a:r>
              <a:rPr lang="en-US" sz="8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est</a:t>
            </a:r>
            <a:r>
              <a:rPr lang="en-US" sz="8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8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mon</a:t>
            </a:r>
            <a:r>
              <a:rPr lang="en-US" sz="8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8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ami</a:t>
            </a:r>
            <a:r>
              <a:rPr lang="en-US" sz="8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  <a:endParaRPr lang="ru-RU" sz="8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 descr="C:\Documents and Settings\Jane\Рабочий стол\___презентация\8213841865a45958_cool-glasses.x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857232"/>
            <a:ext cx="2578100" cy="2925763"/>
          </a:xfrm>
          <a:prstGeom prst="rect">
            <a:avLst/>
          </a:prstGeom>
          <a:noFill/>
        </p:spPr>
      </p:pic>
      <p:pic>
        <p:nvPicPr>
          <p:cNvPr id="1027" name="Picture 3" descr="C:\Documents and Settings\Jane\Рабочий стол\___презентация\3299431-portrait-of-a-beautiful-brunette-woman-with-light-grey-eyes-looking-over-her-shoulder-wearing-glas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4" y="857232"/>
            <a:ext cx="1962401" cy="2928958"/>
          </a:xfrm>
          <a:prstGeom prst="rect">
            <a:avLst/>
          </a:prstGeom>
          <a:noFill/>
        </p:spPr>
      </p:pic>
      <p:pic>
        <p:nvPicPr>
          <p:cNvPr id="1028" name="Picture 4" descr="C:\Documents and Settings\Jane\Рабочий стол\___презентация\tumblr_lqeijekP5f1qza3e8o1_5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857232"/>
            <a:ext cx="2172817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1071570"/>
          </a:xfrm>
        </p:spPr>
        <p:txBody>
          <a:bodyPr>
            <a:noAutofit/>
          </a:bodyPr>
          <a:lstStyle/>
          <a:p>
            <a:r>
              <a:rPr lang="ru-RU" sz="2400" dirty="0" smtClean="0"/>
              <a:t>Вставить </a:t>
            </a:r>
            <a:r>
              <a:rPr lang="ru-RU" sz="2400" dirty="0"/>
              <a:t>вместо пропусков нужные </a:t>
            </a:r>
            <a:r>
              <a:rPr lang="ru-RU" sz="2400" dirty="0" smtClean="0"/>
              <a:t>формы </a:t>
            </a:r>
            <a:r>
              <a:rPr lang="ru-RU" sz="2400" dirty="0"/>
              <a:t>глаголов </a:t>
            </a:r>
            <a:r>
              <a:rPr lang="en-US" sz="2400" dirty="0" err="1">
                <a:solidFill>
                  <a:srgbClr val="0070C0"/>
                </a:solidFill>
              </a:rPr>
              <a:t>avoir</a:t>
            </a:r>
            <a:r>
              <a:rPr lang="ru-RU" sz="2400" dirty="0"/>
              <a:t> и </a:t>
            </a:r>
            <a:r>
              <a:rPr lang="ru-RU" sz="2400" dirty="0" err="1">
                <a:solidFill>
                  <a:srgbClr val="C00000"/>
                </a:solidFill>
              </a:rPr>
              <a:t>ê</a:t>
            </a:r>
            <a:r>
              <a:rPr lang="en-US" sz="2400" dirty="0" err="1">
                <a:solidFill>
                  <a:srgbClr val="C00000"/>
                </a:solidFill>
              </a:rPr>
              <a:t>tre</a:t>
            </a:r>
            <a:r>
              <a:rPr lang="ru-RU" sz="2400" dirty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572560" cy="3186122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1588" indent="19050">
              <a:lnSpc>
                <a:spcPct val="150000"/>
              </a:lnSpc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’……...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il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………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bien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sympa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cheveux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……..….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bruns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yeux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…..….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verts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il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………un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nez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assez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long. Nous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…..…….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amis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fidèles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Nous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………….les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mêmes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intérêts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Je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demende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………un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Vous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……….des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amis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inséparables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…......content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ton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Vous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…..……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les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intérêts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communs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Est-ce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qu’il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….......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bonne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caractère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 Je sais,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……...un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fidèle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aussi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je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……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fidèle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Les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amis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fidèles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……….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souvent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les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mêmes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intérêts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3926" y="4500570"/>
            <a:ext cx="928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avoir</a:t>
            </a:r>
            <a:r>
              <a:rPr lang="en-US" sz="20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</a:t>
            </a:r>
            <a:endParaRPr lang="ru-RU" sz="20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4630" y="5620754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ont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44690" y="4909102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ai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44690" y="4911306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ai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44690" y="4910204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ai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45792" y="530648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as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04630" y="5623482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ont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45792" y="53097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as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10400" y="530439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avez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45792" y="530648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as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04630" y="5610706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ont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96032" y="564148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96032" y="564148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96032" y="56435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14678" y="493814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avons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14678" y="493924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avons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14678" y="493924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avons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14678" y="530648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avez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14678" y="530648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avez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806542" y="450951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000" b="1" u="sng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être</a:t>
            </a:r>
            <a:r>
              <a:rPr lang="en-US" sz="20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endParaRPr lang="ru-RU" sz="2000" b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43504" y="4929198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suis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143504" y="4929198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suis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43504" y="4929198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suis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143504" y="5284762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43504" y="5286388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43504" y="5286388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43504" y="5600658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est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3504" y="5600658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est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092162" y="561070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est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572264" y="4929198"/>
            <a:ext cx="1143008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sommes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572264" y="562185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sont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572264" y="528638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êtes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572264" y="4929198"/>
            <a:ext cx="1143008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sommes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572264" y="4929198"/>
            <a:ext cx="1143008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sommes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72264" y="528638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êtes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572264" y="528638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êtes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572264" y="562185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sont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572264" y="5635734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sont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Найдите и  подчеркните прилагательные, которые используются при описании друзей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J’ai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amie</a:t>
            </a:r>
            <a:r>
              <a:rPr lang="en-US" dirty="0" smtClean="0"/>
              <a:t>  </a:t>
            </a:r>
            <a:r>
              <a:rPr lang="en-US" dirty="0" err="1" smtClean="0"/>
              <a:t>très</a:t>
            </a:r>
            <a:r>
              <a:rPr lang="en-US" dirty="0" smtClean="0"/>
              <a:t> </a:t>
            </a:r>
            <a:r>
              <a:rPr lang="en-US" dirty="0" err="1" smtClean="0"/>
              <a:t>jolie</a:t>
            </a:r>
            <a:r>
              <a:rPr lang="en-US" dirty="0" smtClean="0"/>
              <a:t>. Elle a les </a:t>
            </a:r>
            <a:r>
              <a:rPr lang="en-US" dirty="0" err="1" smtClean="0"/>
              <a:t>cheveux</a:t>
            </a:r>
            <a:r>
              <a:rPr lang="en-US" dirty="0" smtClean="0"/>
              <a:t> longs et </a:t>
            </a:r>
            <a:r>
              <a:rPr lang="en-US" dirty="0" err="1" smtClean="0"/>
              <a:t>frisés</a:t>
            </a:r>
            <a:r>
              <a:rPr lang="en-US" dirty="0" smtClean="0"/>
              <a:t>. </a:t>
            </a:r>
            <a:r>
              <a:rPr lang="en-US" dirty="0" err="1" smtClean="0"/>
              <a:t>Ses</a:t>
            </a:r>
            <a:r>
              <a:rPr lang="en-US" dirty="0" smtClean="0"/>
              <a:t> </a:t>
            </a:r>
            <a:r>
              <a:rPr lang="en-US" dirty="0" err="1" smtClean="0"/>
              <a:t>yeux</a:t>
            </a:r>
            <a:r>
              <a:rPr lang="en-US" dirty="0" smtClean="0"/>
              <a:t> </a:t>
            </a:r>
            <a:r>
              <a:rPr lang="en-US" dirty="0" err="1" smtClean="0"/>
              <a:t>sont</a:t>
            </a:r>
            <a:r>
              <a:rPr lang="en-US" dirty="0" smtClean="0"/>
              <a:t> bleus. </a:t>
            </a:r>
            <a:r>
              <a:rPr lang="en-US" dirty="0" err="1" smtClean="0"/>
              <a:t>Ses</a:t>
            </a:r>
            <a:r>
              <a:rPr lang="en-US" dirty="0" smtClean="0"/>
              <a:t> dents </a:t>
            </a:r>
            <a:r>
              <a:rPr lang="en-US" dirty="0" err="1" smtClean="0"/>
              <a:t>sont</a:t>
            </a:r>
            <a:r>
              <a:rPr lang="en-US" dirty="0" smtClean="0"/>
              <a:t> blanches. Son front </a:t>
            </a:r>
            <a:r>
              <a:rPr lang="en-US" dirty="0" err="1" smtClean="0"/>
              <a:t>est</a:t>
            </a:r>
            <a:r>
              <a:rPr lang="en-US" dirty="0" smtClean="0"/>
              <a:t> haut et large. Nous </a:t>
            </a:r>
            <a:r>
              <a:rPr lang="en-US" dirty="0" err="1" smtClean="0"/>
              <a:t>sommes</a:t>
            </a:r>
            <a:r>
              <a:rPr lang="en-US" dirty="0" smtClean="0"/>
              <a:t> des </a:t>
            </a:r>
            <a:r>
              <a:rPr lang="en-US" dirty="0" err="1" smtClean="0"/>
              <a:t>amies</a:t>
            </a:r>
            <a:r>
              <a:rPr lang="en-US" dirty="0" smtClean="0"/>
              <a:t> </a:t>
            </a:r>
            <a:r>
              <a:rPr lang="en-US" dirty="0" err="1" smtClean="0"/>
              <a:t>depuis</a:t>
            </a:r>
            <a:r>
              <a:rPr lang="en-US" dirty="0" smtClean="0"/>
              <a:t> </a:t>
            </a:r>
            <a:r>
              <a:rPr lang="en-US" dirty="0" err="1" smtClean="0"/>
              <a:t>l’enfance</a:t>
            </a:r>
            <a:r>
              <a:rPr lang="en-US" dirty="0" smtClean="0"/>
              <a:t>. </a:t>
            </a:r>
            <a:r>
              <a:rPr lang="en-US" dirty="0" err="1" smtClean="0"/>
              <a:t>Moi</a:t>
            </a:r>
            <a:r>
              <a:rPr lang="en-US" dirty="0" smtClean="0"/>
              <a:t>, je </a:t>
            </a:r>
            <a:r>
              <a:rPr lang="en-US" dirty="0" err="1" smtClean="0"/>
              <a:t>pense</a:t>
            </a:r>
            <a:r>
              <a:rPr lang="en-US" dirty="0" smtClean="0"/>
              <a:t>, </a:t>
            </a:r>
            <a:r>
              <a:rPr lang="en-US" dirty="0" err="1" smtClean="0"/>
              <a:t>qu’une</a:t>
            </a:r>
            <a:r>
              <a:rPr lang="en-US" dirty="0" smtClean="0"/>
              <a:t> </a:t>
            </a:r>
            <a:r>
              <a:rPr lang="en-US" dirty="0" err="1" smtClean="0"/>
              <a:t>véritable</a:t>
            </a:r>
            <a:r>
              <a:rPr lang="en-US" dirty="0" smtClean="0"/>
              <a:t> </a:t>
            </a:r>
            <a:r>
              <a:rPr lang="en-US" dirty="0" err="1" smtClean="0"/>
              <a:t>amie</a:t>
            </a:r>
            <a:r>
              <a:rPr lang="en-US" dirty="0" smtClean="0"/>
              <a:t>, </a:t>
            </a:r>
            <a:r>
              <a:rPr lang="en-US" dirty="0" err="1" smtClean="0"/>
              <a:t>c’est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personne</a:t>
            </a:r>
            <a:r>
              <a:rPr lang="en-US" dirty="0" smtClean="0"/>
              <a:t>, qui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reste</a:t>
            </a:r>
            <a:r>
              <a:rPr lang="en-US" dirty="0" smtClean="0"/>
              <a:t> </a:t>
            </a:r>
            <a:r>
              <a:rPr lang="en-US" dirty="0" err="1" smtClean="0"/>
              <a:t>fidèle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smtClean="0"/>
              <a:t>Mon </a:t>
            </a:r>
            <a:r>
              <a:rPr lang="en-US" dirty="0" err="1" smtClean="0"/>
              <a:t>meilleur</a:t>
            </a:r>
            <a:r>
              <a:rPr lang="en-US" dirty="0" smtClean="0"/>
              <a:t> </a:t>
            </a:r>
            <a:r>
              <a:rPr lang="en-US" dirty="0" err="1" smtClean="0"/>
              <a:t>ami</a:t>
            </a:r>
            <a:r>
              <a:rPr lang="en-US" dirty="0" smtClean="0"/>
              <a:t>  </a:t>
            </a:r>
            <a:r>
              <a:rPr lang="en-US" dirty="0" err="1" smtClean="0"/>
              <a:t>s’appelle</a:t>
            </a:r>
            <a:r>
              <a:rPr lang="en-US" dirty="0" smtClean="0"/>
              <a:t> Nicolas. C’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personne</a:t>
            </a:r>
            <a:r>
              <a:rPr lang="en-US" dirty="0" smtClean="0"/>
              <a:t> </a:t>
            </a:r>
            <a:r>
              <a:rPr lang="en-US" dirty="0" err="1" smtClean="0"/>
              <a:t>bien</a:t>
            </a:r>
            <a:r>
              <a:rPr lang="en-US" dirty="0" smtClean="0"/>
              <a:t> </a:t>
            </a:r>
            <a:r>
              <a:rPr lang="en-US" dirty="0" err="1" smtClean="0"/>
              <a:t>sympas</a:t>
            </a:r>
            <a:r>
              <a:rPr lang="en-US" dirty="0" smtClean="0"/>
              <a:t>. Nicolas </a:t>
            </a:r>
            <a:r>
              <a:rPr lang="en-US" dirty="0" err="1" smtClean="0"/>
              <a:t>est</a:t>
            </a:r>
            <a:r>
              <a:rPr lang="en-US" dirty="0" smtClean="0"/>
              <a:t> fort et </a:t>
            </a:r>
            <a:r>
              <a:rPr lang="en-US" dirty="0" err="1" smtClean="0"/>
              <a:t>sportif</a:t>
            </a:r>
            <a:r>
              <a:rPr lang="en-US" dirty="0" smtClean="0"/>
              <a:t>. Il a les </a:t>
            </a:r>
            <a:r>
              <a:rPr lang="en-US" dirty="0" err="1" smtClean="0"/>
              <a:t>cheveux</a:t>
            </a:r>
            <a:r>
              <a:rPr lang="en-US" dirty="0" smtClean="0"/>
              <a:t> courts de </a:t>
            </a:r>
            <a:r>
              <a:rPr lang="en-US" dirty="0" err="1" smtClean="0"/>
              <a:t>couleur</a:t>
            </a:r>
            <a:r>
              <a:rPr lang="en-US" dirty="0" smtClean="0"/>
              <a:t> noir. Mon </a:t>
            </a:r>
            <a:r>
              <a:rPr lang="en-US" dirty="0" err="1" smtClean="0"/>
              <a:t>ami</a:t>
            </a:r>
            <a:r>
              <a:rPr lang="en-US" dirty="0" smtClean="0"/>
              <a:t> a de </a:t>
            </a:r>
            <a:r>
              <a:rPr lang="en-US" dirty="0" err="1" smtClean="0"/>
              <a:t>l’humour</a:t>
            </a:r>
            <a:r>
              <a:rPr lang="en-US" dirty="0" smtClean="0"/>
              <a:t>. </a:t>
            </a:r>
            <a:r>
              <a:rPr lang="en-US" dirty="0" err="1" smtClean="0"/>
              <a:t>Souvent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raconte</a:t>
            </a:r>
            <a:r>
              <a:rPr lang="en-US" dirty="0" smtClean="0"/>
              <a:t> des </a:t>
            </a:r>
            <a:r>
              <a:rPr lang="en-US" dirty="0" err="1" smtClean="0"/>
              <a:t>histoires</a:t>
            </a:r>
            <a:r>
              <a:rPr lang="en-US" dirty="0" smtClean="0"/>
              <a:t>  </a:t>
            </a:r>
            <a:r>
              <a:rPr lang="en-US" dirty="0" err="1" smtClean="0"/>
              <a:t>amusantes</a:t>
            </a:r>
            <a:r>
              <a:rPr lang="en-US" dirty="0" smtClean="0"/>
              <a:t> et nous </a:t>
            </a:r>
            <a:r>
              <a:rPr lang="en-US" dirty="0" err="1" smtClean="0"/>
              <a:t>sommes</a:t>
            </a:r>
            <a:r>
              <a:rPr lang="en-US" dirty="0" smtClean="0"/>
              <a:t> </a:t>
            </a:r>
            <a:r>
              <a:rPr lang="en-US" dirty="0" err="1" smtClean="0"/>
              <a:t>très</a:t>
            </a:r>
            <a:r>
              <a:rPr lang="en-US" dirty="0" smtClean="0"/>
              <a:t> </a:t>
            </a:r>
            <a:r>
              <a:rPr lang="en-US" dirty="0" err="1" smtClean="0"/>
              <a:t>heureux</a:t>
            </a:r>
            <a:r>
              <a:rPr lang="en-US" dirty="0" smtClean="0"/>
              <a:t>. C</a:t>
            </a:r>
            <a:r>
              <a:rPr lang="ru-RU" dirty="0" smtClean="0"/>
              <a:t>’</a:t>
            </a:r>
            <a:r>
              <a:rPr lang="en-US" dirty="0" err="1" smtClean="0"/>
              <a:t>est</a:t>
            </a:r>
            <a:r>
              <a:rPr lang="en-US" dirty="0" smtClean="0"/>
              <a:t> un v</a:t>
            </a:r>
            <a:r>
              <a:rPr lang="ru-RU" dirty="0" err="1" smtClean="0"/>
              <a:t>é</a:t>
            </a:r>
            <a:r>
              <a:rPr lang="en-US" dirty="0" err="1" smtClean="0"/>
              <a:t>ritable</a:t>
            </a:r>
            <a:r>
              <a:rPr lang="en-US" dirty="0" smtClean="0"/>
              <a:t> </a:t>
            </a:r>
            <a:r>
              <a:rPr lang="en-US" dirty="0" err="1" smtClean="0"/>
              <a:t>ami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1847" y="3637728"/>
            <a:ext cx="8229600" cy="3143272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>
                <a:solidFill>
                  <a:srgbClr val="002060"/>
                </a:solidFill>
              </a:rPr>
              <a:t> – </a:t>
            </a:r>
            <a:r>
              <a:rPr lang="en-US" sz="2400" dirty="0" err="1" smtClean="0">
                <a:solidFill>
                  <a:srgbClr val="002060"/>
                </a:solidFill>
              </a:rPr>
              <a:t>Est-ce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que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ces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enfants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sont</a:t>
            </a:r>
            <a:r>
              <a:rPr lang="en-US" sz="2400" dirty="0">
                <a:solidFill>
                  <a:srgbClr val="002060"/>
                </a:solidFill>
              </a:rPr>
              <a:t> des </a:t>
            </a:r>
            <a:r>
              <a:rPr lang="en-US" sz="2400" dirty="0" err="1">
                <a:solidFill>
                  <a:srgbClr val="002060"/>
                </a:solidFill>
              </a:rPr>
              <a:t>amis</a:t>
            </a:r>
            <a:r>
              <a:rPr lang="en-US" sz="2400" dirty="0">
                <a:solidFill>
                  <a:srgbClr val="002060"/>
                </a:solidFill>
              </a:rPr>
              <a:t>? </a:t>
            </a:r>
            <a:r>
              <a:rPr lang="en-US" sz="2400" dirty="0" smtClean="0">
                <a:solidFill>
                  <a:srgbClr val="002060"/>
                </a:solidFill>
              </a:rPr>
              <a:t/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 – Comment </a:t>
            </a:r>
            <a:r>
              <a:rPr lang="en-US" sz="2400" dirty="0" err="1">
                <a:solidFill>
                  <a:srgbClr val="002060"/>
                </a:solidFill>
              </a:rPr>
              <a:t>s’appellent</a:t>
            </a:r>
            <a:r>
              <a:rPr lang="en-US" sz="2400" dirty="0">
                <a:solidFill>
                  <a:srgbClr val="002060"/>
                </a:solidFill>
              </a:rPr>
              <a:t> – </a:t>
            </a:r>
            <a:r>
              <a:rPr lang="en-US" sz="2400" dirty="0" err="1">
                <a:solidFill>
                  <a:srgbClr val="002060"/>
                </a:solidFill>
              </a:rPr>
              <a:t>ils</a:t>
            </a:r>
            <a:r>
              <a:rPr lang="en-US" sz="2400" dirty="0">
                <a:solidFill>
                  <a:srgbClr val="002060"/>
                </a:solidFill>
              </a:rPr>
              <a:t>? </a:t>
            </a:r>
            <a:r>
              <a:rPr lang="en-US" sz="2400" dirty="0" smtClean="0">
                <a:solidFill>
                  <a:srgbClr val="002060"/>
                </a:solidFill>
              </a:rPr>
              <a:t/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 – </a:t>
            </a:r>
            <a:r>
              <a:rPr lang="en-US" sz="2400" dirty="0" err="1" smtClean="0">
                <a:solidFill>
                  <a:srgbClr val="002060"/>
                </a:solidFill>
              </a:rPr>
              <a:t>Est-ce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qu’ils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vont</a:t>
            </a:r>
            <a:r>
              <a:rPr lang="en-US" sz="2400" dirty="0">
                <a:solidFill>
                  <a:srgbClr val="002060"/>
                </a:solidFill>
              </a:rPr>
              <a:t> à la </a:t>
            </a:r>
            <a:r>
              <a:rPr lang="en-US" sz="2400" dirty="0" err="1">
                <a:solidFill>
                  <a:srgbClr val="002060"/>
                </a:solidFill>
              </a:rPr>
              <a:t>même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école</a:t>
            </a:r>
            <a:r>
              <a:rPr lang="en-US" sz="2400" dirty="0">
                <a:solidFill>
                  <a:srgbClr val="002060"/>
                </a:solidFill>
              </a:rPr>
              <a:t>? </a:t>
            </a:r>
            <a:r>
              <a:rPr lang="en-US" sz="2400" dirty="0" smtClean="0">
                <a:solidFill>
                  <a:srgbClr val="002060"/>
                </a:solidFill>
              </a:rPr>
              <a:t/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 – </a:t>
            </a:r>
            <a:r>
              <a:rPr lang="ru-RU" sz="2400" dirty="0" smtClean="0">
                <a:solidFill>
                  <a:srgbClr val="002060"/>
                </a:solidFill>
              </a:rPr>
              <a:t>С</a:t>
            </a:r>
            <a:r>
              <a:rPr lang="en-US" sz="2400" dirty="0" err="1">
                <a:solidFill>
                  <a:srgbClr val="002060"/>
                </a:solidFill>
              </a:rPr>
              <a:t>omment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sont-ils</a:t>
            </a:r>
            <a:r>
              <a:rPr lang="en-US" sz="2400" dirty="0">
                <a:solidFill>
                  <a:srgbClr val="002060"/>
                </a:solidFill>
              </a:rPr>
              <a:t> (</a:t>
            </a:r>
            <a:r>
              <a:rPr lang="en-US" sz="2400" dirty="0" err="1">
                <a:solidFill>
                  <a:srgbClr val="002060"/>
                </a:solidFill>
              </a:rPr>
              <a:t>sympas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bons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jolis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affreux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véritables</a:t>
            </a:r>
            <a:r>
              <a:rPr lang="en-US" sz="2400" dirty="0" smtClean="0">
                <a:solidFill>
                  <a:srgbClr val="002060"/>
                </a:solidFill>
              </a:rPr>
              <a:t>)? 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 – </a:t>
            </a:r>
            <a:r>
              <a:rPr lang="en-US" sz="2400" dirty="0" err="1" smtClean="0">
                <a:solidFill>
                  <a:srgbClr val="002060"/>
                </a:solidFill>
              </a:rPr>
              <a:t>Est-ce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qu’ils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sont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heureux</a:t>
            </a:r>
            <a:r>
              <a:rPr lang="en-US" sz="2400" dirty="0">
                <a:solidFill>
                  <a:srgbClr val="002060"/>
                </a:solidFill>
              </a:rPr>
              <a:t> d’être ensemble? </a:t>
            </a:r>
            <a:r>
              <a:rPr lang="en-US" sz="2400" dirty="0" smtClean="0">
                <a:solidFill>
                  <a:srgbClr val="002060"/>
                </a:solidFill>
              </a:rPr>
              <a:t/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 – </a:t>
            </a:r>
            <a:r>
              <a:rPr lang="en-US" sz="2400" dirty="0" err="1" smtClean="0">
                <a:solidFill>
                  <a:srgbClr val="002060"/>
                </a:solidFill>
              </a:rPr>
              <a:t>Qu’est-ce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qu’ils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aiment</a:t>
            </a:r>
            <a:r>
              <a:rPr lang="en-US" sz="2400" dirty="0">
                <a:solidFill>
                  <a:srgbClr val="002060"/>
                </a:solidFill>
              </a:rPr>
              <a:t> faire ensemble (</a:t>
            </a:r>
            <a:r>
              <a:rPr lang="en-US" sz="2400" dirty="0" err="1">
                <a:solidFill>
                  <a:srgbClr val="002060"/>
                </a:solidFill>
              </a:rPr>
              <a:t>aller</a:t>
            </a:r>
            <a:r>
              <a:rPr lang="en-US" sz="2400" dirty="0">
                <a:solidFill>
                  <a:srgbClr val="002060"/>
                </a:solidFill>
              </a:rPr>
              <a:t> au </a:t>
            </a:r>
            <a:r>
              <a:rPr lang="en-US" sz="2400" dirty="0" err="1">
                <a:solidFill>
                  <a:srgbClr val="002060"/>
                </a:solidFill>
              </a:rPr>
              <a:t>cinéma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jouer</a:t>
            </a:r>
            <a:r>
              <a:rPr lang="en-US" sz="2400" dirty="0">
                <a:solidFill>
                  <a:srgbClr val="002060"/>
                </a:solidFill>
              </a:rPr>
              <a:t> au foot, se </a:t>
            </a:r>
            <a:r>
              <a:rPr lang="en-US" sz="2400" dirty="0" err="1">
                <a:solidFill>
                  <a:srgbClr val="002060"/>
                </a:solidFill>
              </a:rPr>
              <a:t>promener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bavarder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discuter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quelque</a:t>
            </a:r>
            <a:r>
              <a:rPr lang="en-US" sz="2400" dirty="0">
                <a:solidFill>
                  <a:srgbClr val="002060"/>
                </a:solidFill>
              </a:rPr>
              <a:t> chose)? </a:t>
            </a:r>
            <a:r>
              <a:rPr lang="en-US" sz="2400" dirty="0" smtClean="0">
                <a:solidFill>
                  <a:srgbClr val="002060"/>
                </a:solidFill>
              </a:rPr>
              <a:t/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 – A </a:t>
            </a:r>
            <a:r>
              <a:rPr lang="en-US" sz="2400" dirty="0">
                <a:solidFill>
                  <a:srgbClr val="002060"/>
                </a:solidFill>
              </a:rPr>
              <a:t>ton avis, </a:t>
            </a:r>
            <a:r>
              <a:rPr lang="en-US" sz="2400" dirty="0" err="1">
                <a:solidFill>
                  <a:srgbClr val="002060"/>
                </a:solidFill>
              </a:rPr>
              <a:t>ces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enfants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sont</a:t>
            </a:r>
            <a:r>
              <a:rPr lang="en-US" sz="2400" dirty="0">
                <a:solidFill>
                  <a:srgbClr val="002060"/>
                </a:solidFill>
              </a:rPr>
              <a:t> des </a:t>
            </a:r>
            <a:r>
              <a:rPr lang="en-US" sz="2400" dirty="0" err="1">
                <a:solidFill>
                  <a:srgbClr val="002060"/>
                </a:solidFill>
              </a:rPr>
              <a:t>amis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fidèles</a:t>
            </a:r>
            <a:r>
              <a:rPr lang="en-US" sz="2400" dirty="0">
                <a:solidFill>
                  <a:srgbClr val="002060"/>
                </a:solidFill>
              </a:rPr>
              <a:t>?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2051" name="Picture 3" descr="C:\Documents and Settings\Jane\Рабочий стол\___презентация\harry_potter_with_ron_and_hermion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89" y="0"/>
            <a:ext cx="6600207" cy="36433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290</Words>
  <Application>Microsoft Office PowerPoint</Application>
  <PresentationFormat>Экран (4:3)</PresentationFormat>
  <Paragraphs>46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Тема Office</vt:lpstr>
      <vt:lpstr>Qui est mon ami?</vt:lpstr>
      <vt:lpstr>Вставить вместо пропусков нужные формы глаголов avoir и être.</vt:lpstr>
      <vt:lpstr>Найдите и  подчеркните прилагательные, которые используются при описании друзей</vt:lpstr>
      <vt:lpstr> – Est-ce que ces enfants sont des amis?   – Comment s’appellent – ils?   – Est-ce qu’ils vont à la même école?   – Сomment sont-ils (sympas, bons, jolis, affreux, véritables)?   – Est-ce qu’ils sont heureux d’être ensemble?   – Qu’est-ce qu’ils aiment faire ensemble (aller au cinéma, jouer au foot, se promener, bavarder ou discuter quelque chose)?   – A ton avis, ces enfants sont des amis fidèles?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 est mon ami?</dc:title>
  <dc:creator>Jane</dc:creator>
  <cp:lastModifiedBy>Дмитрий</cp:lastModifiedBy>
  <cp:revision>8</cp:revision>
  <dcterms:created xsi:type="dcterms:W3CDTF">2012-12-09T14:33:00Z</dcterms:created>
  <dcterms:modified xsi:type="dcterms:W3CDTF">2025-05-21T10:53:31Z</dcterms:modified>
</cp:coreProperties>
</file>